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4C59DD-4940-45E8-84D2-76BAAD4DFED4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42463F-5B02-4B2A-B6B7-8C7676E23F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458200" cy="4343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SỰ HỨNG THÚ TẬP LUYỆN THỂ DỤC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CỦA HỌC SINH TRƯỜNG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HỌC TÂN THẠNH ĐÔNG 3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2016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9144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PHÒNG GIÁO DỤC VÀ ĐÀO TẠO HUYÊN CỦ CHI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TRƯỜNG TIỂU HỌC TÂN THẠNH ĐÔNG 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28600" y="152400"/>
            <a:ext cx="86106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đặn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 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 </a:t>
            </a:r>
            <a:endParaRPr lang="en-US" sz="2400" b="1" dirty="0" smtClean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HIỆU TRƯỞNG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0"/>
            <a:ext cx="8660372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...,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839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3/1946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tịch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rèn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giúp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2016-2017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4800" y="1"/>
            <a:ext cx="86106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763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4.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vặn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7.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458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,...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  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8600" y="228600"/>
            <a:ext cx="86106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,...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Cho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Cho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382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1" y="0"/>
            <a:ext cx="8610600" cy="7539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4,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5).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to: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(3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1887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THAM LuẬN: SỰ HỨNG THÚ TẬP LUYỆN THỂ DỤC GiỮA GiỜ CỦA HỌC SINH TRƯỜNG TiỂU HỌC TÂN THẠNH ĐÔNG 3     Tháng 11 năm 2016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37.957966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CHUYÊN ĐỀ: SỰ HỨNG THÚ TẬP LUYỆN THỂ DỤC GiỮA GiỜ CỦA HỌC SINH TRƯỜNG TiỂU HỌC TÂN THẠNH ĐÔNG 3</dc:title>
  <dc:creator>User</dc:creator>
  <cp:lastModifiedBy>User</cp:lastModifiedBy>
  <cp:revision>15</cp:revision>
  <dcterms:created xsi:type="dcterms:W3CDTF">2016-11-17T02:10:51Z</dcterms:created>
  <dcterms:modified xsi:type="dcterms:W3CDTF">2016-11-21T02:48:00Z</dcterms:modified>
</cp:coreProperties>
</file>